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7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2C4F4-145D-427E-A651-810E4D579CDD}" type="datetimeFigureOut">
              <a:rPr lang="en-US" smtClean="0"/>
              <a:t>1/14/2011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CF067-6529-452A-883D-BBF043F882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CF067-6529-452A-883D-BBF043F882B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4BC07-EDA7-4314-AF8A-AFFE736BFBA4}" type="datetimeFigureOut">
              <a:rPr lang="en-CA" smtClean="0"/>
              <a:pPr/>
              <a:t>14/01/2011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EC90F-A078-4FC4-A6A9-BB70FBF1C18E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0"/>
            <a:ext cx="5614392" cy="1470025"/>
          </a:xfrm>
        </p:spPr>
        <p:txBody>
          <a:bodyPr/>
          <a:lstStyle/>
          <a:p>
            <a:r>
              <a:rPr lang="en-CA" dirty="0" smtClean="0"/>
              <a:t>Happy Chinese New Year!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6165304"/>
            <a:ext cx="6372200" cy="69269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>M</a:t>
            </a:r>
            <a:r>
              <a:rPr lang="en-CA" sz="2400" dirty="0" smtClean="0">
                <a:solidFill>
                  <a:schemeClr val="tx1"/>
                </a:solidFill>
              </a:rPr>
              <a:t>USKOKA</a:t>
            </a:r>
            <a:r>
              <a:rPr lang="en-CA" dirty="0" smtClean="0">
                <a:solidFill>
                  <a:schemeClr val="tx1"/>
                </a:solidFill>
              </a:rPr>
              <a:t> M</a:t>
            </a:r>
            <a:r>
              <a:rPr lang="en-CA" sz="2400" dirty="0" smtClean="0">
                <a:solidFill>
                  <a:schemeClr val="tx1"/>
                </a:solidFill>
              </a:rPr>
              <a:t>ULTICULTURAL</a:t>
            </a:r>
            <a:r>
              <a:rPr lang="en-CA" dirty="0" smtClean="0">
                <a:solidFill>
                  <a:schemeClr val="tx1"/>
                </a:solidFill>
              </a:rPr>
              <a:t> A</a:t>
            </a:r>
            <a:r>
              <a:rPr lang="en-CA" sz="2400" dirty="0" smtClean="0">
                <a:solidFill>
                  <a:schemeClr val="tx1"/>
                </a:solidFill>
              </a:rPr>
              <a:t>SSOCIATION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79631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800" y="1556792"/>
            <a:ext cx="6372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/>
              <a:t>Saturday</a:t>
            </a:r>
            <a:r>
              <a:rPr lang="en-CA" sz="2400" b="1" dirty="0" smtClean="0"/>
              <a:t>, February 5 </a:t>
            </a:r>
            <a:r>
              <a:rPr lang="en-CA" sz="2400" b="1" dirty="0" smtClean="0"/>
              <a:t>2011</a:t>
            </a:r>
          </a:p>
          <a:p>
            <a:endParaRPr lang="en-CA" dirty="0" smtClean="0"/>
          </a:p>
          <a:p>
            <a:pPr algn="ctr"/>
            <a:r>
              <a:rPr lang="en-CA" dirty="0" smtClean="0"/>
              <a:t>Join </a:t>
            </a:r>
            <a:r>
              <a:rPr lang="en-CA" dirty="0" smtClean="0"/>
              <a:t>in celebrating a new Year of good fortune, health and happiness. </a:t>
            </a:r>
            <a:endParaRPr lang="en-CA" dirty="0" smtClean="0"/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The </a:t>
            </a:r>
            <a:r>
              <a:rPr lang="en-CA" dirty="0" smtClean="0"/>
              <a:t>Muskoka Multicultural </a:t>
            </a:r>
            <a:r>
              <a:rPr lang="en-CA" dirty="0" smtClean="0"/>
              <a:t>Association in partnership with Bethune House is </a:t>
            </a:r>
            <a:r>
              <a:rPr lang="en-CA" dirty="0" smtClean="0"/>
              <a:t>hosting a Chinese New Years Potluck.  </a:t>
            </a:r>
            <a:endParaRPr lang="en-CA" dirty="0" smtClean="0"/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Enjoy </a:t>
            </a:r>
            <a:r>
              <a:rPr lang="en-CA" dirty="0" smtClean="0"/>
              <a:t>traditional Chinese dish’s and socialize with old and new friends</a:t>
            </a:r>
            <a:r>
              <a:rPr lang="en-CA" dirty="0" smtClean="0"/>
              <a:t>.</a:t>
            </a:r>
            <a:endParaRPr lang="en-CA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2771800" cy="6858000"/>
          </a:xfrm>
          <a:prstGeom prst="rect">
            <a:avLst/>
          </a:prstGeom>
          <a:solidFill>
            <a:srgbClr val="F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imagesCAKRDTP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200650"/>
            <a:ext cx="2762250" cy="1657350"/>
          </a:xfrm>
          <a:prstGeom prst="rect">
            <a:avLst/>
          </a:prstGeom>
        </p:spPr>
      </p:pic>
      <p:pic>
        <p:nvPicPr>
          <p:cNvPr id="10" name="Picture 9" descr="little bo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60648"/>
            <a:ext cx="2028825" cy="22574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51520" y="328498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smtClean="0"/>
              <a:t>新年快乐</a:t>
            </a:r>
            <a:endParaRPr lang="en-CA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915816" y="4653136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Date/Time:</a:t>
            </a:r>
          </a:p>
          <a:p>
            <a:r>
              <a:rPr lang="en-CA" dirty="0" smtClean="0"/>
              <a:t>Where:</a:t>
            </a:r>
          </a:p>
          <a:p>
            <a:r>
              <a:rPr lang="en-CA" dirty="0" smtClean="0"/>
              <a:t>Location:</a:t>
            </a:r>
          </a:p>
          <a:p>
            <a:r>
              <a:rPr lang="en-CA" dirty="0" smtClean="0"/>
              <a:t>Cost of event: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12160" y="4725144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Contact</a:t>
            </a:r>
            <a:r>
              <a:rPr lang="en-CA" dirty="0" smtClean="0"/>
              <a:t>:</a:t>
            </a:r>
          </a:p>
          <a:p>
            <a:endParaRPr lang="en-CA" dirty="0" smtClean="0"/>
          </a:p>
          <a:p>
            <a:r>
              <a:rPr lang="en-CA" dirty="0" smtClean="0"/>
              <a:t>Transportation is available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76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Happy Chinese New Year!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 Schell</dc:creator>
  <cp:lastModifiedBy>Phyllis Winnington-Ingram</cp:lastModifiedBy>
  <cp:revision>12</cp:revision>
  <dcterms:created xsi:type="dcterms:W3CDTF">2011-01-14T15:43:32Z</dcterms:created>
  <dcterms:modified xsi:type="dcterms:W3CDTF">2011-01-14T18:20:18Z</dcterms:modified>
</cp:coreProperties>
</file>